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22" autoAdjust="0"/>
  </p:normalViewPr>
  <p:slideViewPr>
    <p:cSldViewPr>
      <p:cViewPr varScale="1">
        <p:scale>
          <a:sx n="52" d="100"/>
          <a:sy n="52" d="100"/>
        </p:scale>
        <p:origin x="7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3439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4F4962D-58E7-4D1A-AECE-B664A2DC282D}"/>
              </a:ext>
            </a:extLst>
          </p:cNvPr>
          <p:cNvSpPr txBox="1"/>
          <p:nvPr/>
        </p:nvSpPr>
        <p:spPr>
          <a:xfrm>
            <a:off x="660400" y="8497669"/>
            <a:ext cx="8126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VAS Visual </a:t>
            </a:r>
            <a:r>
              <a:rPr lang="es-ES" dirty="0" err="1"/>
              <a:t>Analogue</a:t>
            </a:r>
            <a:r>
              <a:rPr lang="es-ES" dirty="0"/>
              <a:t> </a:t>
            </a:r>
            <a:r>
              <a:rPr lang="es-ES" dirty="0" err="1"/>
              <a:t>Scale</a:t>
            </a:r>
            <a:r>
              <a:rPr lang="es-ES" dirty="0"/>
              <a:t> (Escala Visual Analógica)</a:t>
            </a:r>
            <a:endParaRPr lang="es-EC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60"/>
            <a:ext cx="16256000" cy="851573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7D0FF0-AC9C-4CD3-A6AD-8E4CB8EB5532}"/>
              </a:ext>
            </a:extLst>
          </p:cNvPr>
          <p:cNvSpPr txBox="1"/>
          <p:nvPr/>
        </p:nvSpPr>
        <p:spPr>
          <a:xfrm>
            <a:off x="1117600" y="85344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EIMD </a:t>
            </a:r>
            <a:r>
              <a:rPr lang="es-ES" dirty="0" err="1"/>
              <a:t>Excersice-induced</a:t>
            </a:r>
            <a:r>
              <a:rPr lang="es-ES" dirty="0"/>
              <a:t> </a:t>
            </a:r>
            <a:r>
              <a:rPr lang="es-ES" dirty="0" err="1"/>
              <a:t>Muscle</a:t>
            </a:r>
            <a:r>
              <a:rPr lang="es-ES" dirty="0"/>
              <a:t> </a:t>
            </a:r>
            <a:r>
              <a:rPr lang="es-ES" dirty="0" err="1"/>
              <a:t>Damage</a:t>
            </a:r>
            <a:r>
              <a:rPr lang="es-ES" dirty="0"/>
              <a:t>  (Daño muscular inducido por el ejercicio)</a:t>
            </a:r>
            <a:endParaRPr lang="es-EC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3439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C315D47-0D5B-4976-A4B7-9101E8C80E5E}"/>
              </a:ext>
            </a:extLst>
          </p:cNvPr>
          <p:cNvSpPr txBox="1"/>
          <p:nvPr/>
        </p:nvSpPr>
        <p:spPr>
          <a:xfrm>
            <a:off x="812800" y="8763000"/>
            <a:ext cx="726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DOMS </a:t>
            </a:r>
            <a:r>
              <a:rPr lang="es-ES" dirty="0" err="1"/>
              <a:t>Delayed</a:t>
            </a:r>
            <a:r>
              <a:rPr lang="es-ES" dirty="0"/>
              <a:t> </a:t>
            </a:r>
            <a:r>
              <a:rPr lang="es-ES" dirty="0" err="1"/>
              <a:t>Onsed</a:t>
            </a:r>
            <a:r>
              <a:rPr lang="es-ES" dirty="0"/>
              <a:t> </a:t>
            </a:r>
            <a:r>
              <a:rPr lang="es-ES" dirty="0" err="1"/>
              <a:t>Muscle</a:t>
            </a:r>
            <a:r>
              <a:rPr lang="es-ES" dirty="0"/>
              <a:t> </a:t>
            </a:r>
            <a:r>
              <a:rPr lang="es-ES" dirty="0" err="1"/>
              <a:t>Soreness</a:t>
            </a:r>
            <a:r>
              <a:rPr lang="es-ES" dirty="0"/>
              <a:t>  (dolor muscular de aparición tardía)</a:t>
            </a:r>
            <a:endParaRPr lang="es-EC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3439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8C3BC31-557A-4120-8BD6-9BC64909C4A8}"/>
              </a:ext>
            </a:extLst>
          </p:cNvPr>
          <p:cNvSpPr txBox="1"/>
          <p:nvPr/>
        </p:nvSpPr>
        <p:spPr>
          <a:xfrm>
            <a:off x="736600" y="8534400"/>
            <a:ext cx="6718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MVC </a:t>
            </a:r>
            <a:r>
              <a:rPr lang="es-ES" dirty="0" err="1"/>
              <a:t>Maximal</a:t>
            </a:r>
            <a:r>
              <a:rPr lang="es-ES" dirty="0"/>
              <a:t> </a:t>
            </a:r>
            <a:r>
              <a:rPr lang="es-ES" dirty="0" err="1"/>
              <a:t>Voluntary</a:t>
            </a:r>
            <a:r>
              <a:rPr lang="es-ES" dirty="0"/>
              <a:t> </a:t>
            </a:r>
            <a:r>
              <a:rPr lang="es-ES" dirty="0" err="1"/>
              <a:t>Contraction</a:t>
            </a:r>
            <a:r>
              <a:rPr lang="es-ES" dirty="0"/>
              <a:t> (contracción Voluntaria Máxima)</a:t>
            </a:r>
            <a:endParaRPr lang="es-EC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8153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CC6092E-080B-4C12-8C03-03DA3023AF2F}"/>
              </a:ext>
            </a:extLst>
          </p:cNvPr>
          <p:cNvSpPr txBox="1"/>
          <p:nvPr/>
        </p:nvSpPr>
        <p:spPr>
          <a:xfrm>
            <a:off x="1193800" y="8382000"/>
            <a:ext cx="8126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DOMS </a:t>
            </a:r>
            <a:r>
              <a:rPr lang="es-ES" dirty="0" err="1"/>
              <a:t>Delayed</a:t>
            </a:r>
            <a:r>
              <a:rPr lang="es-ES" dirty="0"/>
              <a:t> </a:t>
            </a:r>
            <a:r>
              <a:rPr lang="es-ES" dirty="0" err="1"/>
              <a:t>Onset</a:t>
            </a:r>
            <a:r>
              <a:rPr lang="es-ES" dirty="0"/>
              <a:t> </a:t>
            </a:r>
            <a:r>
              <a:rPr lang="es-ES" dirty="0" err="1"/>
              <a:t>Muscle</a:t>
            </a:r>
            <a:r>
              <a:rPr lang="es-ES" dirty="0"/>
              <a:t> </a:t>
            </a:r>
            <a:r>
              <a:rPr lang="es-ES" dirty="0" err="1"/>
              <a:t>Soreness</a:t>
            </a:r>
            <a:r>
              <a:rPr lang="es-ES" dirty="0"/>
              <a:t> (Dolor Muscular de Aparición Tardía)</a:t>
            </a:r>
            <a:endParaRPr lang="es-EC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54</Words>
  <Application>Microsoft Office PowerPoint</Application>
  <PresentationFormat>Personalizado</PresentationFormat>
  <Paragraphs>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</dc:creator>
  <cp:lastModifiedBy>juan garrido</cp:lastModifiedBy>
  <cp:revision>2</cp:revision>
  <dcterms:created xsi:type="dcterms:W3CDTF">2006-08-16T00:00:00Z</dcterms:created>
  <dcterms:modified xsi:type="dcterms:W3CDTF">2026-07-09T16:14:53Z</dcterms:modified>
</cp:coreProperties>
</file>